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9" r:id="rId4"/>
    <p:sldId id="260" r:id="rId5"/>
    <p:sldId id="265" r:id="rId6"/>
    <p:sldId id="263" r:id="rId7"/>
    <p:sldId id="264" r:id="rId8"/>
    <p:sldId id="258" r:id="rId9"/>
    <p:sldId id="267" r:id="rId10"/>
    <p:sldId id="262" r:id="rId11"/>
    <p:sldId id="261" r:id="rId12"/>
    <p:sldId id="274" r:id="rId13"/>
    <p:sldId id="270" r:id="rId14"/>
    <p:sldId id="271" r:id="rId15"/>
    <p:sldId id="272" r:id="rId16"/>
    <p:sldId id="273" r:id="rId17"/>
    <p:sldId id="266" r:id="rId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44E7D-9E51-4FE6-B5CC-8BA5D5DA3B37}" type="datetimeFigureOut">
              <a:rPr lang="sv-SE" smtClean="0"/>
              <a:pPr/>
              <a:t>2015-03-14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ED0B5-0A35-4233-90A3-DF47D7BB7B94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LOGGAx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4870"/>
            <a:ext cx="9144000" cy="4928260"/>
          </a:xfrm>
          <a:prstGeom prst="rect">
            <a:avLst/>
          </a:prstGeom>
        </p:spPr>
      </p:pic>
    </p:spTree>
  </p:cSld>
  <p:clrMapOvr>
    <a:masterClrMapping/>
  </p:clrMapOvr>
  <p:transition advTm="1333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639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563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0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83968" y="4581128"/>
            <a:ext cx="4680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345km slang </a:t>
            </a:r>
          </a:p>
          <a:p>
            <a:pPr algn="ctr"/>
            <a:r>
              <a:rPr lang="sv-S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gick det åt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28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411760" y="476672"/>
            <a:ext cx="41401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295 km fiber 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02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639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728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mages8ZM6KG9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97559" y="1484784"/>
            <a:ext cx="575324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Under  Oktober till</a:t>
            </a:r>
          </a:p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December 2013</a:t>
            </a:r>
          </a:p>
          <a:p>
            <a:pPr algn="ctr"/>
            <a:r>
              <a:rPr lang="sv-S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tände vi fiberljuset </a:t>
            </a:r>
          </a:p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sv-SE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Kindaholm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05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20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83569" y="260649"/>
            <a:ext cx="76328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Invigning  i samband med</a:t>
            </a:r>
          </a:p>
          <a:p>
            <a:pPr algn="ctr"/>
            <a:r>
              <a:rPr lang="sv-SE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kindaholmsdagarna</a:t>
            </a:r>
            <a:endParaRPr lang="sv-SE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86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318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51520" y="692696"/>
            <a:ext cx="8669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Beslut vid stämma 18 mars 2012</a:t>
            </a:r>
            <a:endParaRPr lang="sv-SE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61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0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594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TART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-243408"/>
            <a:ext cx="7170133" cy="727280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691681" y="2420888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 29 juni  2012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39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725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567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00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622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00966KB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2125" y="309562"/>
            <a:ext cx="5619750" cy="623887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930925" y="2967335"/>
            <a:ext cx="5282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Avtalet om </a:t>
            </a:r>
          </a:p>
          <a:p>
            <a:pPr algn="ctr"/>
            <a:r>
              <a:rPr lang="sv-SE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STOM-nätet</a:t>
            </a:r>
            <a:r>
              <a:rPr lang="sv-SE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klart 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143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275856" y="4797152"/>
            <a:ext cx="5400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Avtal med Net at </a:t>
            </a:r>
            <a:r>
              <a:rPr lang="sv-SE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once</a:t>
            </a:r>
            <a:endParaRPr lang="sv-SE" sz="4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sv-SE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Signeras av styrelsen</a:t>
            </a:r>
            <a:endParaRPr lang="sv-SE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13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45</Words>
  <Application>Microsoft Office PowerPoint</Application>
  <PresentationFormat>Bildspel på skärmen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18" baseType="lpstr">
      <vt:lpstr>Office-tema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Gunnar Johansson</dc:creator>
  <cp:lastModifiedBy>Gunnar Johansson</cp:lastModifiedBy>
  <cp:revision>14</cp:revision>
  <dcterms:created xsi:type="dcterms:W3CDTF">2014-10-19T11:15:47Z</dcterms:created>
  <dcterms:modified xsi:type="dcterms:W3CDTF">2015-03-14T10:38:36Z</dcterms:modified>
</cp:coreProperties>
</file>